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64" r:id="rId5"/>
    <p:sldId id="268" r:id="rId6"/>
    <p:sldId id="269" r:id="rId7"/>
    <p:sldId id="280" r:id="rId8"/>
    <p:sldId id="281" r:id="rId9"/>
    <p:sldId id="282" r:id="rId10"/>
    <p:sldId id="274" r:id="rId11"/>
    <p:sldId id="266" r:id="rId12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75" d="100"/>
          <a:sy n="75" d="100"/>
        </p:scale>
        <p:origin x="3342" y="7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DD6FA3E-F0AA-4174-B4A2-E5A74C55C518}" type="datetime1">
              <a:rPr lang="es-ES" smtClean="0">
                <a:solidFill>
                  <a:schemeClr val="tx2"/>
                </a:solidFill>
              </a:rPr>
              <a:pPr algn="r" rtl="0"/>
              <a:t>13/12/2016</a:t>
            </a:fld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es-ES">
                <a:solidFill>
                  <a:schemeClr val="tx2"/>
                </a:solidFill>
              </a:rPr>
              <a:pPr algn="r" rtl="0"/>
              <a:t>‹Nº›</a:t>
            </a:fld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142CE8E-1509-4367-B318-56C7A1E910B6}" type="datetime1">
              <a:rPr lang="es-ES" smtClean="0"/>
              <a:pPr/>
              <a:t>13/12/2016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417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A6EC49-7015-4469-9A74-004F639B3FDA}" type="datetime1">
              <a:rPr lang="es-ES" smtClean="0"/>
              <a:pPr/>
              <a:t>13/12/2016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778434-5D58-47CE-9224-ED2BB79A18DD}" type="datetime1">
              <a:rPr lang="es-ES" smtClean="0"/>
              <a:pPr/>
              <a:t>13/12/2016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083ED9F-182D-465B-83F0-8108EBE0391A}" type="datetime1">
              <a:rPr lang="es-ES" smtClean="0"/>
              <a:pPr/>
              <a:t>13/12/2016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1690F1-80DA-4D8B-B458-8D4BD410131D}" type="datetime1">
              <a:rPr lang="es-ES" smtClean="0"/>
              <a:pPr/>
              <a:t>13/12/2016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A778C7E-2806-4739-BD8D-319D61955722}" type="datetime1">
              <a:rPr lang="es-ES" smtClean="0"/>
              <a:pPr/>
              <a:t>13/12/2016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8437A7-884C-4343-A93E-6370C2487814}" type="datetime1">
              <a:rPr lang="es-ES" smtClean="0"/>
              <a:pPr/>
              <a:t>13/12/2016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ED79CC-2E17-4813-9B77-E03A744EFEA4}" type="datetime1">
              <a:rPr lang="es-ES" smtClean="0"/>
              <a:pPr/>
              <a:t>13/12/2016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229622-6F3C-4902-9962-43BF7D6E67A7}" type="datetime1">
              <a:rPr lang="es-ES" smtClean="0"/>
              <a:pPr/>
              <a:t>13/12/2016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F52E44-9152-44CF-BA11-17304D98E8E7}" type="datetime1">
              <a:rPr lang="es-ES" smtClean="0"/>
              <a:pPr/>
              <a:t>13/12/2016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6F3C807-97E5-4EB1-B67A-316AEC28F394}" type="datetime1">
              <a:rPr lang="es-ES" smtClean="0"/>
              <a:pPr/>
              <a:t>13/12/2016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66220" y="620688"/>
            <a:ext cx="7008574" cy="1296418"/>
          </a:xfrm>
        </p:spPr>
        <p:txBody>
          <a:bodyPr rtlCol="0">
            <a:noAutofit/>
          </a:bodyPr>
          <a:lstStyle/>
          <a:p>
            <a:pPr rtl="0"/>
            <a:r>
              <a:rPr lang="es-ES" sz="8800" dirty="0" smtClean="0">
                <a:latin typeface="Bernard MT Condensed" panose="02050806060905020404" pitchFamily="18" charset="0"/>
              </a:rPr>
              <a:t>LAURA GALLEGO</a:t>
            </a:r>
            <a:endParaRPr lang="es-ES" sz="8800" dirty="0">
              <a:latin typeface="Bernard MT Condensed" panose="020508060609050204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087" y="2348880"/>
            <a:ext cx="3968840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8712" y="223517"/>
            <a:ext cx="4761079" cy="780504"/>
          </a:xfrm>
        </p:spPr>
        <p:txBody>
          <a:bodyPr rtlCol="0"/>
          <a:lstStyle/>
          <a:p>
            <a:pPr rtl="0"/>
            <a:r>
              <a:rPr lang="es-ES" dirty="0" smtClean="0">
                <a:latin typeface="Comic Sans MS" panose="030F0702030302020204" pitchFamily="66" charset="0"/>
              </a:rPr>
              <a:t>BIOGRAFÍA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8" name="Marcador de posición de texto 5"/>
          <p:cNvSpPr txBox="1">
            <a:spLocks/>
          </p:cNvSpPr>
          <p:nvPr/>
        </p:nvSpPr>
        <p:spPr>
          <a:xfrm>
            <a:off x="875862" y="3068960"/>
            <a:ext cx="4973041" cy="512064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875862" y="1434892"/>
            <a:ext cx="107291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Nació </a:t>
            </a:r>
            <a:r>
              <a:rPr lang="es-ES" dirty="0" smtClean="0"/>
              <a:t>en </a:t>
            </a:r>
            <a:r>
              <a:rPr lang="es-ES" dirty="0" err="1" smtClean="0"/>
              <a:t>Quart</a:t>
            </a:r>
            <a:r>
              <a:rPr lang="es-ES" dirty="0" smtClean="0"/>
              <a:t> de </a:t>
            </a:r>
            <a:r>
              <a:rPr lang="es-ES" dirty="0" err="1" smtClean="0"/>
              <a:t>Poblet</a:t>
            </a:r>
            <a:r>
              <a:rPr lang="es-ES" dirty="0" smtClean="0"/>
              <a:t>(Valencia)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El 11 de octubre de 1977</a:t>
            </a:r>
          </a:p>
          <a:p>
            <a:pPr algn="just"/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Tiene </a:t>
            </a:r>
            <a:r>
              <a:rPr lang="es-ES" dirty="0"/>
              <a:t>39 </a:t>
            </a:r>
            <a:r>
              <a:rPr lang="es-ES" dirty="0" smtClean="0"/>
              <a:t>años</a:t>
            </a:r>
          </a:p>
          <a:p>
            <a:pPr algn="just"/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Empezó a escribir a los 11 </a:t>
            </a:r>
            <a:r>
              <a:rPr lang="es-ES" dirty="0" smtClean="0"/>
              <a:t>años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Estudió filología hispánica</a:t>
            </a:r>
          </a:p>
          <a:p>
            <a:pPr algn="just"/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Autora española infantil y juvenil</a:t>
            </a:r>
          </a:p>
          <a:p>
            <a:pPr algn="just"/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Vive en </a:t>
            </a:r>
            <a:r>
              <a:rPr lang="es-ES" dirty="0" err="1" smtClean="0"/>
              <a:t>Alboraya</a:t>
            </a:r>
            <a:r>
              <a:rPr lang="es-ES" dirty="0" smtClean="0"/>
              <a:t> (Valencia)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572" y="1432166"/>
            <a:ext cx="3601316" cy="33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7868" y="188640"/>
            <a:ext cx="10157354" cy="852512"/>
          </a:xfrm>
        </p:spPr>
        <p:txBody>
          <a:bodyPr rtlCol="0"/>
          <a:lstStyle/>
          <a:p>
            <a:pPr rtl="0"/>
            <a:r>
              <a:rPr lang="es-ES" dirty="0" smtClean="0">
                <a:latin typeface="Comic Sans MS" panose="030F0702030302020204" pitchFamily="66" charset="0"/>
              </a:rPr>
              <a:t>PREMIOS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-386308" y="1370808"/>
            <a:ext cx="10009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2001</a:t>
            </a:r>
          </a:p>
          <a:p>
            <a:pPr algn="ctr"/>
            <a:r>
              <a:rPr lang="es-ES" sz="1400" dirty="0"/>
              <a:t> PREMIO</a:t>
            </a:r>
          </a:p>
          <a:p>
            <a:pPr algn="ctr"/>
            <a:r>
              <a:rPr lang="es-ES" sz="1400" dirty="0"/>
              <a:t>BARCO DE VAPOR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13792" y="137080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1999</a:t>
            </a:r>
          </a:p>
          <a:p>
            <a:pPr algn="ctr"/>
            <a:r>
              <a:rPr lang="es-ES" sz="1400" dirty="0" smtClean="0"/>
              <a:t> PREMIO</a:t>
            </a:r>
          </a:p>
          <a:p>
            <a:pPr algn="ctr"/>
            <a:r>
              <a:rPr lang="es-ES" sz="1400" dirty="0" smtClean="0"/>
              <a:t>BARCO DE VAPOR</a:t>
            </a:r>
            <a:endParaRPr lang="es-ES" sz="1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094412" y="1263086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2012</a:t>
            </a:r>
          </a:p>
          <a:p>
            <a:pPr algn="ctr"/>
            <a:r>
              <a:rPr lang="es-ES" sz="1400" dirty="0" smtClean="0"/>
              <a:t> PREMIO NACIONAL DE </a:t>
            </a:r>
          </a:p>
          <a:p>
            <a:pPr algn="ctr"/>
            <a:r>
              <a:rPr lang="es-ES" sz="1400" dirty="0" smtClean="0"/>
              <a:t>LITERATURA INFANTIL Y</a:t>
            </a:r>
          </a:p>
          <a:p>
            <a:pPr algn="ctr"/>
            <a:r>
              <a:rPr lang="es-ES" sz="1400" dirty="0" smtClean="0"/>
              <a:t>JUVENIL</a:t>
            </a:r>
            <a:endParaRPr lang="es-ES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740706" y="1370016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2013</a:t>
            </a:r>
          </a:p>
          <a:p>
            <a:pPr algn="ctr"/>
            <a:r>
              <a:rPr lang="es-ES" sz="1400" dirty="0" smtClean="0"/>
              <a:t>PREMIO IMAGINAMALAGA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92" y="2708918"/>
            <a:ext cx="2237426" cy="33835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637" y="2738425"/>
            <a:ext cx="2304488" cy="338357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196" y="2756645"/>
            <a:ext cx="2304488" cy="338357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8189" y="2756644"/>
            <a:ext cx="2243522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">
                                          <p:stCondLst>
                                            <p:cond delay="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0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21805" y="419341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Comic Sans MS" panose="030F0702030302020204" pitchFamily="66" charset="0"/>
              </a:rPr>
              <a:t>SUS LIBROS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44" y="2919692"/>
            <a:ext cx="1589268" cy="209141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8" y="2852935"/>
            <a:ext cx="1457070" cy="21581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308" y="2852934"/>
            <a:ext cx="1457070" cy="21581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572" y="2852935"/>
            <a:ext cx="1450974" cy="215817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6820" y="2784727"/>
            <a:ext cx="1493649" cy="2158171"/>
          </a:xfrm>
          <a:prstGeom prst="rect">
            <a:avLst/>
          </a:prstGeom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4873400" y="272232"/>
            <a:ext cx="5963053" cy="7805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dirty="0" smtClean="0">
                <a:latin typeface="Comic Sans MS" panose="030F0702030302020204" pitchFamily="66" charset="0"/>
              </a:rPr>
              <a:t>Lleva más de 15 años escribiendo libros tanto de infantil como de juvenil y había escrito 14 libros antes de publicar su primer libro  con el que consiguió el premio Barco de Vapor.</a:t>
            </a:r>
            <a:endParaRPr lang="es-E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7309" y="116632"/>
            <a:ext cx="3536943" cy="780504"/>
          </a:xfrm>
        </p:spPr>
        <p:txBody>
          <a:bodyPr>
            <a:normAutofit/>
          </a:bodyPr>
          <a:lstStyle/>
          <a:p>
            <a:r>
              <a:rPr lang="es-ES" sz="4000" dirty="0" smtClean="0">
                <a:latin typeface="Comic Sans MS" panose="030F0702030302020204" pitchFamily="66" charset="0"/>
              </a:rPr>
              <a:t>SUS LIBROS</a:t>
            </a:r>
            <a:endParaRPr lang="es-ES" sz="4000" dirty="0">
              <a:latin typeface="Comic Sans MS" panose="030F07020303020202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826" y="1202585"/>
            <a:ext cx="2091109" cy="16033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400" y="1209745"/>
            <a:ext cx="2097206" cy="16033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560" y="1209745"/>
            <a:ext cx="2097206" cy="16033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038" y="1202584"/>
            <a:ext cx="2091109" cy="160338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309" y="2943229"/>
            <a:ext cx="2097206" cy="160338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0496" y="2924943"/>
            <a:ext cx="2097206" cy="160338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9615" y="2924943"/>
            <a:ext cx="1588601" cy="15763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8733" y="2943229"/>
            <a:ext cx="2097206" cy="16033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9247" y="2943229"/>
            <a:ext cx="2097206" cy="160338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796" y="4683873"/>
            <a:ext cx="2097206" cy="160338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80711" y="4689970"/>
            <a:ext cx="2097206" cy="159729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6783" y="4702809"/>
            <a:ext cx="2097206" cy="15972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55426" y="4729667"/>
            <a:ext cx="2097206" cy="160338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74069" y="4703055"/>
            <a:ext cx="2097206" cy="159729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77457" y="4729666"/>
            <a:ext cx="2097206" cy="1603387"/>
          </a:xfrm>
          <a:prstGeom prst="rect">
            <a:avLst/>
          </a:prstGeom>
        </p:spPr>
      </p:pic>
      <p:sp>
        <p:nvSpPr>
          <p:cNvPr id="21" name="Título 1"/>
          <p:cNvSpPr txBox="1">
            <a:spLocks/>
          </p:cNvSpPr>
          <p:nvPr/>
        </p:nvSpPr>
        <p:spPr>
          <a:xfrm>
            <a:off x="4873400" y="-19860"/>
            <a:ext cx="5963053" cy="78050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dirty="0">
                <a:latin typeface="+mn-lt"/>
              </a:rPr>
              <a:t>Su obra se ha traducido a multitud de lenguas: rumano, francés, polaco, finés, sueco, noruego, danés, húngaro, inglés, italiano, alemán, portugués, valenciano, español, coreano y chino.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29314" y="1216904"/>
            <a:ext cx="209720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15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6" y="260648"/>
            <a:ext cx="8138865" cy="10729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8" y="1365721"/>
            <a:ext cx="3013932" cy="23042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236" y="404664"/>
            <a:ext cx="1877731" cy="26824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245" y="410760"/>
            <a:ext cx="1871634" cy="26763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0796" y="410760"/>
            <a:ext cx="1877731" cy="267637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236" y="3691184"/>
            <a:ext cx="1877731" cy="26763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6245" y="3691184"/>
            <a:ext cx="1877731" cy="267637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0796" y="3679025"/>
            <a:ext cx="1877731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22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52" y="2348880"/>
            <a:ext cx="2376264" cy="364140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29916" y="980728"/>
            <a:ext cx="936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Comic Sans MS" panose="030F0702030302020204" pitchFamily="66" charset="0"/>
              </a:rPr>
              <a:t>EL ÚLTIMO LIBRO DE LAURA “OMNIA”</a:t>
            </a:r>
            <a:endParaRPr lang="es-E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2" y="404664"/>
            <a:ext cx="7992549" cy="18777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622" y="2295842"/>
            <a:ext cx="7011008" cy="21154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52" y="4396148"/>
            <a:ext cx="7992549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bros 16 ×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2025_TF02787940_TF02787940.potx" id="{E4867741-AB88-422F-8BCA-FDD508E2AD3F}" vid="{39C8C42B-A481-4D65-818A-E436C803BC0B}"/>
    </a:ext>
  </a:extLst>
</a:theme>
</file>

<file path=ppt/theme/theme2.xml><?xml version="1.0" encoding="utf-8"?>
<a:theme xmlns:a="http://schemas.openxmlformats.org/drawingml/2006/main" name="Tema d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4873beb7-5857-4685-be1f-d57550cc96cc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pila de libros azul (panorámica)</Template>
  <TotalTime>0</TotalTime>
  <Words>153</Words>
  <Application>Microsoft Office PowerPoint</Application>
  <PresentationFormat>Personalizado</PresentationFormat>
  <Paragraphs>34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Libros 16 × 9</vt:lpstr>
      <vt:lpstr>LAURA GALLEGO</vt:lpstr>
      <vt:lpstr>BIOGRAFÍA</vt:lpstr>
      <vt:lpstr>PREMIOS</vt:lpstr>
      <vt:lpstr>Presentación de PowerPoint</vt:lpstr>
      <vt:lpstr>SUS LIBROS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2016-11-13T10:06:13Z</dcterms:created>
  <dcterms:modified xsi:type="dcterms:W3CDTF">2016-12-13T08:22:52Z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