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9466" y="1178292"/>
            <a:ext cx="110610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howcard Gothic" panose="04020904020102020604" pitchFamily="82" charset="0"/>
              </a:rPr>
              <a:t>Clases de MAMÍ</a:t>
            </a:r>
            <a:r>
              <a:rPr lang="es-ES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howcard Gothic" panose="04020904020102020604" pitchFamily="82" charset="0"/>
              </a:rPr>
              <a:t>FEROS</a:t>
            </a:r>
            <a:endParaRPr lang="es-ES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Showcard Gothic" panose="04020904020102020604" pitchFamily="8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2501731"/>
            <a:ext cx="4582808" cy="344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05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0269" y="1122534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Font typeface="Wingdings" panose="05000000000000000000" pitchFamily="2" charset="2"/>
              <a:buChar char="q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Monotremas.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Marsupiales.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Placentarios. </a:t>
            </a:r>
          </a:p>
          <a:p>
            <a:pPr lvl="4" algn="just">
              <a:buFont typeface="Wingdings" panose="05000000000000000000" pitchFamily="2" charset="2"/>
              <a:buChar char="q"/>
            </a:pPr>
            <a:endParaRPr lang="es-E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118" y="1860269"/>
            <a:ext cx="3917576" cy="39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8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monotremas.  Ponen huevos con cáscara semejantes a los</a:t>
            </a: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reptiles pero las madres producen leche que las crías </a:t>
            </a: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lamen al nacer. Son el ornitorrinco y los equidnas.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109659" y="727718"/>
            <a:ext cx="5644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Los Monotremas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872" y="2171769"/>
            <a:ext cx="4826824" cy="3595985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2405311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E-6 0 L 5E-6 -0.07222 " pathEditMode="relative" rAng="0" ptsTypes="AA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marsupiales. Son vivíparos, pero sus crías nacen muy poco desarrolladas.</a:t>
            </a:r>
          </a:p>
          <a:p>
            <a:pPr marL="0" indent="0" algn="just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más nacer, se introducen en una bolsa de piel de la madre, el marsupio que</a:t>
            </a:r>
          </a:p>
          <a:p>
            <a:pPr marL="0" indent="0" algn="just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contiene las mamas. Allí completan su desarrollo. Son de este grupo:</a:t>
            </a:r>
          </a:p>
          <a:p>
            <a:pPr marL="0" indent="0" algn="just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canguros o los koalas.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425451" y="595196"/>
            <a:ext cx="5012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Los marsupial</a:t>
            </a:r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3250" y="2171769"/>
            <a:ext cx="2540590" cy="3288909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951776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66667E-6 0 L -1.66667E-6 -0.0722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0833E-6 -7.40741E-7 L -2.70833E-6 -0.07222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0833E-6 -1.11111E-6 L -2.70833E-6 -0.07222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placentarios. Son vivíparos. Sus crías se desarrollan dentro de la madre, conectadas a ella por un órgano: la placenta. Son la mayor parte de los mamíferos y el ser humano.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738" y="2918306"/>
            <a:ext cx="4583262" cy="3055508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5" name="Rectángulo 4"/>
          <p:cNvSpPr/>
          <p:nvPr/>
        </p:nvSpPr>
        <p:spPr>
          <a:xfrm>
            <a:off x="3406215" y="740970"/>
            <a:ext cx="5051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 placentarios</a:t>
            </a:r>
          </a:p>
        </p:txBody>
      </p:sp>
    </p:spTree>
    <p:extLst>
      <p:ext uri="{BB962C8B-B14F-4D97-AF65-F5344CB8AC3E}">
        <p14:creationId xmlns:p14="http://schemas.microsoft.com/office/powerpoint/2010/main" val="9466061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326584" y="1244552"/>
            <a:ext cx="895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howcard Gothic" panose="04020904020102020604" pitchFamily="82" charset="0"/>
              </a:rPr>
              <a:t>Gracias por su atención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6217"/>
            <a:ext cx="4247322" cy="4247322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3525357" y="5272062"/>
            <a:ext cx="8560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>
                <a:ln/>
                <a:solidFill>
                  <a:schemeClr val="accent3"/>
                </a:solidFill>
                <a:effectLst/>
              </a:rPr>
              <a:t>Jose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Manuel </a:t>
            </a:r>
            <a:r>
              <a:rPr lang="es-ES" sz="5400" b="1" cap="none" spc="0" dirty="0" err="1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Calabuig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6ºA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9671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69</TotalTime>
  <Words>148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Showcard Gothic</vt:lpstr>
      <vt:lpstr>Times New Roman</vt:lpstr>
      <vt:lpstr>Wingdings</vt:lpstr>
      <vt:lpstr>Galería</vt:lpstr>
      <vt:lpstr>Presentación de PowerPoint</vt:lpstr>
      <vt:lpstr>INDICE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8</cp:revision>
  <dcterms:created xsi:type="dcterms:W3CDTF">2016-11-14T18:39:25Z</dcterms:created>
  <dcterms:modified xsi:type="dcterms:W3CDTF">2016-11-14T19:48:40Z</dcterms:modified>
</cp:coreProperties>
</file>