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-664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E26BE-5C41-4E44-8DC5-01E42542E699}" type="datetimeFigureOut">
              <a:rPr lang="es-ES" smtClean="0"/>
              <a:t>07/12/16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DA115-15F2-40CA-99AC-3B0D940CEE39}" type="slidenum">
              <a:rPr lang="es-ES" smtClean="0"/>
              <a:t>‹Nr.›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61235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dirty="0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E26BE-5C41-4E44-8DC5-01E42542E699}" type="datetimeFigureOut">
              <a:rPr lang="es-ES" smtClean="0"/>
              <a:t>07/12/16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DA115-15F2-40CA-99AC-3B0D940CEE39}" type="slidenum">
              <a:rPr lang="es-ES" smtClean="0"/>
              <a:t>‹Nr.›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29925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E26BE-5C41-4E44-8DC5-01E42542E699}" type="datetimeFigureOut">
              <a:rPr lang="es-ES" smtClean="0"/>
              <a:t>07/12/16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DA115-15F2-40CA-99AC-3B0D940CEE39}" type="slidenum">
              <a:rPr lang="es-ES" smtClean="0"/>
              <a:t>‹Nr.›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191266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E26BE-5C41-4E44-8DC5-01E42542E699}" type="datetimeFigureOut">
              <a:rPr lang="es-ES" smtClean="0"/>
              <a:t>07/12/16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DA115-15F2-40CA-99AC-3B0D940CEE39}" type="slidenum">
              <a:rPr lang="es-ES" smtClean="0"/>
              <a:t>‹Nr.›</a:t>
            </a:fld>
            <a:endParaRPr lang="es-E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05749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E26BE-5C41-4E44-8DC5-01E42542E699}" type="datetimeFigureOut">
              <a:rPr lang="es-ES" smtClean="0"/>
              <a:t>07/12/16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DA115-15F2-40CA-99AC-3B0D940CEE39}" type="slidenum">
              <a:rPr lang="es-ES" smtClean="0"/>
              <a:t>‹Nr.›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749094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E26BE-5C41-4E44-8DC5-01E42542E699}" type="datetimeFigureOut">
              <a:rPr lang="es-ES" smtClean="0"/>
              <a:t>07/12/16</a:t>
            </a:fld>
            <a:endParaRPr lang="es-E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DA115-15F2-40CA-99AC-3B0D940CEE39}" type="slidenum">
              <a:rPr lang="es-ES" smtClean="0"/>
              <a:t>‹Nr.›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700975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dirty="0" smtClean="0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dirty="0" smtClean="0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dirty="0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E26BE-5C41-4E44-8DC5-01E42542E699}" type="datetimeFigureOut">
              <a:rPr lang="es-ES" smtClean="0"/>
              <a:t>07/12/16</a:t>
            </a:fld>
            <a:endParaRPr lang="es-E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DA115-15F2-40CA-99AC-3B0D940CEE39}" type="slidenum">
              <a:rPr lang="es-ES" smtClean="0"/>
              <a:t>‹Nr.›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15664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E26BE-5C41-4E44-8DC5-01E42542E699}" type="datetimeFigureOut">
              <a:rPr lang="es-ES" smtClean="0"/>
              <a:t>07/12/16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DA115-15F2-40CA-99AC-3B0D940CEE39}" type="slidenum">
              <a:rPr lang="es-ES" smtClean="0"/>
              <a:t>‹Nr.›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896417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E26BE-5C41-4E44-8DC5-01E42542E699}" type="datetimeFigureOut">
              <a:rPr lang="es-ES" smtClean="0"/>
              <a:t>07/12/16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DA115-15F2-40CA-99AC-3B0D940CEE39}" type="slidenum">
              <a:rPr lang="es-ES" smtClean="0"/>
              <a:t>‹Nr.›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40990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E26BE-5C41-4E44-8DC5-01E42542E699}" type="datetimeFigureOut">
              <a:rPr lang="es-ES" smtClean="0"/>
              <a:t>07/12/16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DA115-15F2-40CA-99AC-3B0D940CEE39}" type="slidenum">
              <a:rPr lang="es-ES" smtClean="0"/>
              <a:t>‹Nr.›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34367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E26BE-5C41-4E44-8DC5-01E42542E699}" type="datetimeFigureOut">
              <a:rPr lang="es-ES" smtClean="0"/>
              <a:t>07/12/16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DA115-15F2-40CA-99AC-3B0D940CEE39}" type="slidenum">
              <a:rPr lang="es-ES" smtClean="0"/>
              <a:t>‹Nr.›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90411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E26BE-5C41-4E44-8DC5-01E42542E699}" type="datetimeFigureOut">
              <a:rPr lang="es-ES" smtClean="0"/>
              <a:t>07/12/16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DA115-15F2-40CA-99AC-3B0D940CEE39}" type="slidenum">
              <a:rPr lang="es-ES" smtClean="0"/>
              <a:t>‹Nr.›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67748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E26BE-5C41-4E44-8DC5-01E42542E699}" type="datetimeFigureOut">
              <a:rPr lang="es-ES" smtClean="0"/>
              <a:t>07/12/16</a:t>
            </a:fld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DA115-15F2-40CA-99AC-3B0D940CEE39}" type="slidenum">
              <a:rPr lang="es-ES" smtClean="0"/>
              <a:t>‹Nr.›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62670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E26BE-5C41-4E44-8DC5-01E42542E699}" type="datetimeFigureOut">
              <a:rPr lang="es-ES" smtClean="0"/>
              <a:t>07/12/16</a:t>
            </a:fld>
            <a:endParaRPr lang="es-E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DA115-15F2-40CA-99AC-3B0D940CEE39}" type="slidenum">
              <a:rPr lang="es-ES" smtClean="0"/>
              <a:t>‹Nr.›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73294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E26BE-5C41-4E44-8DC5-01E42542E699}" type="datetimeFigureOut">
              <a:rPr lang="es-ES" smtClean="0"/>
              <a:t>07/12/16</a:t>
            </a:fld>
            <a:endParaRPr lang="es-E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DA115-15F2-40CA-99AC-3B0D940CEE39}" type="slidenum">
              <a:rPr lang="es-ES" smtClean="0"/>
              <a:t>‹Nr.›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78674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E26BE-5C41-4E44-8DC5-01E42542E699}" type="datetimeFigureOut">
              <a:rPr lang="es-ES" smtClean="0"/>
              <a:t>07/12/16</a:t>
            </a:fld>
            <a:endParaRPr lang="es-E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DA115-15F2-40CA-99AC-3B0D940CEE39}" type="slidenum">
              <a:rPr lang="es-ES" smtClean="0"/>
              <a:t>‹Nr.›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62377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dirty="0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E26BE-5C41-4E44-8DC5-01E42542E699}" type="datetimeFigureOut">
              <a:rPr lang="es-ES" smtClean="0"/>
              <a:t>07/12/16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DA115-15F2-40CA-99AC-3B0D940CEE39}" type="slidenum">
              <a:rPr lang="es-ES" smtClean="0"/>
              <a:t>‹Nr.›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3739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image" Target="../media/image3.png"/><Relationship Id="rId21" Type="http://schemas.openxmlformats.org/officeDocument/2006/relationships/image" Target="../media/image4.png"/><Relationship Id="rId22" Type="http://schemas.openxmlformats.org/officeDocument/2006/relationships/image" Target="../media/image5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AAE26BE-5C41-4E44-8DC5-01E42542E699}" type="datetimeFigureOut">
              <a:rPr lang="es-ES" smtClean="0"/>
              <a:t>07/12/16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5DA115-15F2-40CA-99AC-3B0D940CEE39}" type="slidenum">
              <a:rPr lang="es-ES" smtClean="0"/>
              <a:t>‹Nr.›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531539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damisela.com/zoo/ave/ratities/emu/index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69344" y="202842"/>
            <a:ext cx="8825658" cy="3329581"/>
          </a:xfrm>
        </p:spPr>
        <p:txBody>
          <a:bodyPr/>
          <a:lstStyle/>
          <a:p>
            <a:pPr algn="ctr"/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El Emú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1566" y="0"/>
            <a:ext cx="4490434" cy="4662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2891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¿D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ó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nde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ive? 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El Emú es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oriundo de Australia. Se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encuentra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en las regiones centrales del continente. También habita en las zonas de pasto al sur y es posible verlo en otros lugares. Antes también habitaba en Tasmania y existían tres variedades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más posiblemente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una o más especies propias, que fueron exterminadas después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de que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el hombre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civilizado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llegó a Australia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Habita en las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llanuras.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2096713"/>
      </p:ext>
    </p:extLst>
  </p:cSld>
  <p:clrMapOvr>
    <a:masterClrMapping/>
  </p:clrMapOvr>
  <p:transition xmlns:p14="http://schemas.microsoft.com/office/powerpoint/2010/main" spd="slow">
    <p:comb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Desplazamiento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Se sabe que se puede desplazar hasta 550 km </a:t>
            </a:r>
            <a:r>
              <a:rPr lang="es-ES" dirty="0" smtClean="0"/>
              <a:t>en</a:t>
            </a:r>
            <a:r>
              <a:rPr lang="es-ES" dirty="0" smtClean="0"/>
              <a:t> </a:t>
            </a:r>
            <a:r>
              <a:rPr lang="es-ES" dirty="0"/>
              <a:t>las temporadas de lluvia y la abundancia de las plantas. Durante estos desplazamientos es posible que forme numerosas </a:t>
            </a:r>
            <a:r>
              <a:rPr lang="es-ES" dirty="0" smtClean="0"/>
              <a:t>agrupaciones.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97050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Alimentación 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Su alimentación básica consiste </a:t>
            </a:r>
            <a:r>
              <a:rPr lang="es-ES" dirty="0" smtClean="0"/>
              <a:t>en</a:t>
            </a:r>
            <a:r>
              <a:rPr lang="es-ES" dirty="0" smtClean="0"/>
              <a:t> </a:t>
            </a:r>
            <a:r>
              <a:rPr lang="es-ES" dirty="0"/>
              <a:t>semillas, frutas, retoños vegetales, y flores, con insectos sirviéndole de </a:t>
            </a:r>
            <a:r>
              <a:rPr lang="es-ES" dirty="0" smtClean="0"/>
              <a:t>complemento.</a:t>
            </a:r>
            <a:endParaRPr lang="es-ES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6524" y="2717441"/>
            <a:ext cx="7907628" cy="3992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9901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Gracias. La p</a:t>
            </a:r>
            <a:r>
              <a:rPr lang="es-ES" dirty="0" smtClean="0"/>
              <a:t>á</a:t>
            </a:r>
            <a:r>
              <a:rPr lang="es-ES" dirty="0" smtClean="0"/>
              <a:t>gina </a:t>
            </a:r>
            <a:r>
              <a:rPr lang="es-ES" dirty="0" smtClean="0"/>
              <a:t>web que he utilizado ha </a:t>
            </a:r>
            <a:r>
              <a:rPr lang="es-ES" dirty="0"/>
              <a:t>sido </a:t>
            </a:r>
            <a:r>
              <a:rPr lang="es-ES" dirty="0" smtClean="0"/>
              <a:t>esta: </a:t>
            </a:r>
            <a:r>
              <a:rPr lang="es-ES" dirty="0">
                <a:hlinkClick r:id="rId2"/>
              </a:rPr>
              <a:t>http://</a:t>
            </a:r>
            <a:r>
              <a:rPr lang="es-ES" dirty="0" smtClean="0">
                <a:hlinkClick r:id="rId2"/>
              </a:rPr>
              <a:t>www.damisela.com/zoo/ave/ratities/emu/index.htm</a:t>
            </a:r>
            <a:r>
              <a:rPr lang="es-ES" dirty="0" smtClean="0"/>
              <a:t>  </a:t>
            </a:r>
          </a:p>
          <a:p>
            <a:endParaRPr lang="es-ES" dirty="0"/>
          </a:p>
          <a:p>
            <a:r>
              <a:rPr lang="es-ES" dirty="0" smtClean="0"/>
              <a:t>Adiós, </a:t>
            </a:r>
            <a:r>
              <a:rPr lang="es-ES" dirty="0" smtClean="0"/>
              <a:t>hasta la </a:t>
            </a:r>
            <a:r>
              <a:rPr lang="es-ES" dirty="0" smtClean="0"/>
              <a:t>próxima.</a:t>
            </a:r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r>
              <a:rPr lang="es-ES" dirty="0" smtClean="0"/>
              <a:t>                                                           Daniel Garc</a:t>
            </a:r>
            <a:r>
              <a:rPr lang="es-ES" dirty="0" smtClean="0"/>
              <a:t>ía-6ºA</a:t>
            </a:r>
            <a:endParaRPr lang="es-E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6823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26</TotalTime>
  <Words>166</Words>
  <Application>Microsoft Macintosh PowerPoint</Application>
  <PresentationFormat>Personalizado</PresentationFormat>
  <Paragraphs>16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Ion</vt:lpstr>
      <vt:lpstr>El Emú</vt:lpstr>
      <vt:lpstr>¿Dónde vive? </vt:lpstr>
      <vt:lpstr>Desplazamiento</vt:lpstr>
      <vt:lpstr>Alimentación 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Emú</dc:title>
  <dc:creator>Daniel García</dc:creator>
  <cp:lastModifiedBy>Álvaro Olivares</cp:lastModifiedBy>
  <cp:revision>4</cp:revision>
  <dcterms:created xsi:type="dcterms:W3CDTF">2016-11-06T18:56:04Z</dcterms:created>
  <dcterms:modified xsi:type="dcterms:W3CDTF">2016-12-07T18:52:56Z</dcterms:modified>
</cp:coreProperties>
</file>