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9FE3A7C-1F1F-4687-A542-F634F9344CF7}" type="datetimeFigureOut">
              <a:rPr lang="es-ES" smtClean="0"/>
              <a:t>09/11/2016</a:t>
            </a:fld>
            <a:endParaRPr lang="es-E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ED312B5-4E5A-4525-896D-E1D0D06D640F}" type="slidenum">
              <a:rPr lang="es-ES" smtClean="0"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3A7C-1F1F-4687-A542-F634F9344CF7}" type="datetimeFigureOut">
              <a:rPr lang="es-ES" smtClean="0"/>
              <a:t>09/11/2016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12B5-4E5A-4525-896D-E1D0D06D640F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3A7C-1F1F-4687-A542-F634F9344CF7}" type="datetimeFigureOut">
              <a:rPr lang="es-ES" smtClean="0"/>
              <a:t>09/11/2016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12B5-4E5A-4525-896D-E1D0D06D640F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9FE3A7C-1F1F-4687-A542-F634F9344CF7}" type="datetimeFigureOut">
              <a:rPr lang="es-ES" smtClean="0"/>
              <a:t>09/11/2016</a:t>
            </a:fld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D312B5-4E5A-4525-896D-E1D0D06D640F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9FE3A7C-1F1F-4687-A542-F634F9344CF7}" type="datetimeFigureOut">
              <a:rPr lang="es-ES" smtClean="0"/>
              <a:t>09/11/2016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ED312B5-4E5A-4525-896D-E1D0D06D640F}" type="slidenum">
              <a:rPr lang="es-ES" smtClean="0"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3A7C-1F1F-4687-A542-F634F9344CF7}" type="datetimeFigureOut">
              <a:rPr lang="es-ES" smtClean="0"/>
              <a:t>09/11/2016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12B5-4E5A-4525-896D-E1D0D06D640F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3A7C-1F1F-4687-A542-F634F9344CF7}" type="datetimeFigureOut">
              <a:rPr lang="es-ES" smtClean="0"/>
              <a:t>09/11/2016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12B5-4E5A-4525-896D-E1D0D06D640F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FE3A7C-1F1F-4687-A542-F634F9344CF7}" type="datetimeFigureOut">
              <a:rPr lang="es-ES" smtClean="0"/>
              <a:t>09/11/2016</a:t>
            </a:fld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D312B5-4E5A-4525-896D-E1D0D06D640F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3A7C-1F1F-4687-A542-F634F9344CF7}" type="datetimeFigureOut">
              <a:rPr lang="es-ES" smtClean="0"/>
              <a:t>09/11/2016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12B5-4E5A-4525-896D-E1D0D06D640F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9FE3A7C-1F1F-4687-A542-F634F9344CF7}" type="datetimeFigureOut">
              <a:rPr lang="es-ES" smtClean="0"/>
              <a:t>09/11/2016</a:t>
            </a:fld>
            <a:endParaRPr lang="es-ES" dirty="0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D312B5-4E5A-4525-896D-E1D0D06D640F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FE3A7C-1F1F-4687-A542-F634F9344CF7}" type="datetimeFigureOut">
              <a:rPr lang="es-ES" smtClean="0"/>
              <a:t>09/11/2016</a:t>
            </a:fld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D312B5-4E5A-4525-896D-E1D0D06D640F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9FE3A7C-1F1F-4687-A542-F634F9344CF7}" type="datetimeFigureOut">
              <a:rPr lang="es-ES" smtClean="0"/>
              <a:t>09/11/2016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ED312B5-4E5A-4525-896D-E1D0D06D640F}" type="slidenum">
              <a:rPr lang="es-ES" smtClean="0"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19200000">
            <a:off x="2286000" y="3124200"/>
            <a:ext cx="6172200" cy="1894362"/>
          </a:xfrm>
        </p:spPr>
        <p:txBody>
          <a:bodyPr>
            <a:noAutofit/>
          </a:bodyPr>
          <a:lstStyle/>
          <a:p>
            <a:r>
              <a:rPr lang="es-ES" sz="6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MAMÍFEROS QUE PONEN HUEVOS</a:t>
            </a:r>
            <a:endParaRPr lang="es-ES" sz="66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1805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4000" dirty="0" smtClean="0">
                <a:solidFill>
                  <a:srgbClr val="FF0000"/>
                </a:solidFill>
                <a:latin typeface="AR DESTINE" panose="02000000000000000000" pitchFamily="2" charset="0"/>
              </a:rPr>
              <a:t>Juanjo Navarro </a:t>
            </a:r>
            <a:r>
              <a:rPr lang="es-ES" sz="4000" dirty="0" err="1" smtClean="0">
                <a:solidFill>
                  <a:srgbClr val="FF0000"/>
                </a:solidFill>
                <a:latin typeface="AR DESTINE" panose="02000000000000000000" pitchFamily="2" charset="0"/>
              </a:rPr>
              <a:t>Magraner</a:t>
            </a:r>
            <a:r>
              <a:rPr lang="es-ES" sz="4000" dirty="0" smtClean="0">
                <a:solidFill>
                  <a:srgbClr val="FF0000"/>
                </a:solidFill>
                <a:latin typeface="AR DESTINE" panose="02000000000000000000" pitchFamily="2" charset="0"/>
              </a:rPr>
              <a:t> 6ºA</a:t>
            </a:r>
            <a:endParaRPr lang="es-ES" sz="4000" dirty="0">
              <a:solidFill>
                <a:srgbClr val="FF0000"/>
              </a:solidFill>
              <a:latin typeface="AR DESTINE" panose="02000000000000000000" pitchFamily="2" charset="0"/>
            </a:endParaRPr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374900"/>
            <a:ext cx="6840760" cy="3790404"/>
          </a:xfrm>
        </p:spPr>
      </p:pic>
    </p:spTree>
    <p:extLst>
      <p:ext uri="{BB962C8B-B14F-4D97-AF65-F5344CB8AC3E}">
        <p14:creationId xmlns:p14="http://schemas.microsoft.com/office/powerpoint/2010/main" val="2723583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88640"/>
            <a:ext cx="7200800" cy="6667369"/>
          </a:xfrm>
        </p:spPr>
      </p:pic>
    </p:spTree>
    <p:extLst>
      <p:ext uri="{BB962C8B-B14F-4D97-AF65-F5344CB8AC3E}">
        <p14:creationId xmlns:p14="http://schemas.microsoft.com/office/powerpoint/2010/main" val="145675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86000" y="404664"/>
            <a:ext cx="6172200" cy="72008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86000" y="1484784"/>
            <a:ext cx="6172200" cy="4890138"/>
          </a:xfrm>
        </p:spPr>
        <p:txBody>
          <a:bodyPr>
            <a:normAutofit/>
          </a:bodyPr>
          <a:lstStyle/>
          <a:p>
            <a:r>
              <a:rPr lang="es-E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mamíferos es uno de los cinco grupos de animales dentro del </a:t>
            </a:r>
            <a:r>
              <a:rPr lang="es-E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conjunto</a:t>
            </a:r>
            <a:r>
              <a:rPr lang="es-E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los vertebrados.</a:t>
            </a:r>
          </a:p>
          <a:p>
            <a:r>
              <a:rPr lang="es-E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mamíferos tienen tronco, cabeza y cuatro extremidades, menos el delfín y la ballena.</a:t>
            </a:r>
          </a:p>
          <a:p>
            <a:r>
              <a:rPr lang="es-E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También tienen el cuerpo cubierto de pelo.</a:t>
            </a:r>
          </a:p>
          <a:p>
            <a:r>
              <a:rPr lang="es-E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Casi todos los mamíferos nacen del vientre de su madre, pero algunos nacen de huevos.</a:t>
            </a:r>
            <a:endParaRPr lang="es-ES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81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48680"/>
            <a:ext cx="7632848" cy="6309320"/>
          </a:xfrm>
        </p:spPr>
      </p:pic>
    </p:spTree>
    <p:extLst>
      <p:ext uri="{BB962C8B-B14F-4D97-AF65-F5344CB8AC3E}">
        <p14:creationId xmlns:p14="http://schemas.microsoft.com/office/powerpoint/2010/main" val="2592974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EL ORNITORRINCO</a:t>
            </a:r>
            <a:endParaRPr lang="es-ES" sz="54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22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ornitorrinco es una especie de mamífero </a:t>
            </a:r>
            <a:r>
              <a:rPr lang="es-ES" sz="2200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semiacuático</a:t>
            </a:r>
            <a:r>
              <a:rPr lang="es-ES" sz="22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ES" sz="22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2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Habita en el este de Australia y de la isla de Tasmania.</a:t>
            </a:r>
          </a:p>
          <a:p>
            <a:endParaRPr lang="es-ES" sz="22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2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una de las cinco especies que perviven del orden de los monotremas, grupo que reúne a los únicos mamíferos que ponen huevos.</a:t>
            </a:r>
          </a:p>
          <a:p>
            <a:endParaRPr lang="es-ES" sz="22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2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alimenta de insectos acuáticos y de sus larvas, </a:t>
            </a:r>
            <a:r>
              <a:rPr lang="es-ES" sz="22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crustáceos y </a:t>
            </a:r>
            <a:r>
              <a:rPr lang="es-ES" sz="2200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molúscos</a:t>
            </a:r>
            <a:r>
              <a:rPr lang="es-ES" sz="22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acuáticos, pequeños peces e incluso algunos recursos vegetables.</a:t>
            </a:r>
          </a:p>
          <a:p>
            <a:endParaRPr lang="es-ES" dirty="0"/>
          </a:p>
          <a:p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6210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0"/>
            <a:ext cx="8496944" cy="6741368"/>
          </a:xfrm>
        </p:spPr>
      </p:pic>
    </p:spTree>
    <p:extLst>
      <p:ext uri="{BB962C8B-B14F-4D97-AF65-F5344CB8AC3E}">
        <p14:creationId xmlns:p14="http://schemas.microsoft.com/office/powerpoint/2010/main" val="989818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8000" dirty="0" smtClean="0">
                <a:solidFill>
                  <a:srgbClr val="FF0000"/>
                </a:solidFill>
                <a:latin typeface="AR CHRISTY" panose="02000000000000000000" pitchFamily="2" charset="0"/>
              </a:rPr>
              <a:t>EL EQUIDNA</a:t>
            </a:r>
            <a:endParaRPr lang="es-ES" sz="8000" dirty="0">
              <a:solidFill>
                <a:srgbClr val="FF0000"/>
              </a:solidFill>
              <a:latin typeface="AR CHRISTY" panose="02000000000000000000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s-ES" dirty="0" smtClean="0">
                <a:solidFill>
                  <a:srgbClr val="00B0F0"/>
                </a:solidFill>
              </a:rPr>
              <a:t>Los </a:t>
            </a:r>
            <a:r>
              <a:rPr lang="es-ES" dirty="0" err="1" smtClean="0">
                <a:solidFill>
                  <a:srgbClr val="00B0F0"/>
                </a:solidFill>
              </a:rPr>
              <a:t>taquiglósidos</a:t>
            </a:r>
            <a:r>
              <a:rPr lang="es-ES" dirty="0" smtClean="0">
                <a:solidFill>
                  <a:srgbClr val="00B0F0"/>
                </a:solidFill>
              </a:rPr>
              <a:t> o equidnas, son mamíferos, similares en apariencia a los erizos.</a:t>
            </a:r>
          </a:p>
          <a:p>
            <a:endParaRPr lang="es-ES" dirty="0" smtClean="0">
              <a:solidFill>
                <a:srgbClr val="00B0F0"/>
              </a:solidFill>
            </a:endParaRPr>
          </a:p>
          <a:p>
            <a:r>
              <a:rPr lang="es-ES" dirty="0" smtClean="0">
                <a:solidFill>
                  <a:srgbClr val="00B0F0"/>
                </a:solidFill>
              </a:rPr>
              <a:t>Habitan en las islas de Nueva Guinea, </a:t>
            </a:r>
            <a:r>
              <a:rPr lang="es-ES" dirty="0" err="1" smtClean="0">
                <a:solidFill>
                  <a:srgbClr val="00B0F0"/>
                </a:solidFill>
              </a:rPr>
              <a:t>Salawati</a:t>
            </a:r>
            <a:r>
              <a:rPr lang="es-ES" dirty="0" smtClean="0">
                <a:solidFill>
                  <a:srgbClr val="00B0F0"/>
                </a:solidFill>
              </a:rPr>
              <a:t>, Australia, Tasmania y otras islas menores próximas a las costas de estas.</a:t>
            </a:r>
          </a:p>
          <a:p>
            <a:endParaRPr lang="es-ES" dirty="0">
              <a:solidFill>
                <a:srgbClr val="00B0F0"/>
              </a:solidFill>
            </a:endParaRPr>
          </a:p>
          <a:p>
            <a:r>
              <a:rPr lang="es-ES" dirty="0" smtClean="0">
                <a:solidFill>
                  <a:srgbClr val="00B0F0"/>
                </a:solidFill>
              </a:rPr>
              <a:t>Además de ser muy difíciles de encontrar, su rareza reside en que son los únicos mamíferos, junto con los ornitorrincos, que ponen huevos.</a:t>
            </a:r>
          </a:p>
          <a:p>
            <a:r>
              <a:rPr lang="es-ES" dirty="0" smtClean="0">
                <a:solidFill>
                  <a:srgbClr val="00B0F0"/>
                </a:solidFill>
              </a:rPr>
              <a:t>La alimentación de los equidnas es similar a la de los ornitorrincos, insectos y algunos vegetables.</a:t>
            </a:r>
            <a:endParaRPr lang="es-E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649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648"/>
            <a:ext cx="8388424" cy="6480720"/>
          </a:xfrm>
        </p:spPr>
      </p:pic>
    </p:spTree>
    <p:extLst>
      <p:ext uri="{BB962C8B-B14F-4D97-AF65-F5344CB8AC3E}">
        <p14:creationId xmlns:p14="http://schemas.microsoft.com/office/powerpoint/2010/main" val="710307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8064896" cy="6264696"/>
          </a:xfrm>
        </p:spPr>
      </p:pic>
    </p:spTree>
    <p:extLst>
      <p:ext uri="{BB962C8B-B14F-4D97-AF65-F5344CB8AC3E}">
        <p14:creationId xmlns:p14="http://schemas.microsoft.com/office/powerpoint/2010/main" val="3943473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121</TotalTime>
  <Words>225</Words>
  <Application>Microsoft Office PowerPoint</Application>
  <PresentationFormat>Presentación en pantalla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Mirador</vt:lpstr>
      <vt:lpstr>MAMÍFEROS QUE PONEN HUEVOS</vt:lpstr>
      <vt:lpstr>Presentación de PowerPoint</vt:lpstr>
      <vt:lpstr>Presentación de PowerPoint</vt:lpstr>
      <vt:lpstr>Presentación de PowerPoint</vt:lpstr>
      <vt:lpstr>EL ORNITORRINCO</vt:lpstr>
      <vt:lpstr>Presentación de PowerPoint</vt:lpstr>
      <vt:lpstr>EL EQUIDNA</vt:lpstr>
      <vt:lpstr>Presentación de PowerPoint</vt:lpstr>
      <vt:lpstr>Presentación de PowerPoint</vt:lpstr>
      <vt:lpstr>Juanjo Navarro Magraner 6ºA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MAMÍFEROS QUE PONEN HUEVOS</dc:title>
  <dc:creator>Juanjo Navarro Magraner</dc:creator>
  <cp:lastModifiedBy>Juanjo Navarro Magraner</cp:lastModifiedBy>
  <cp:revision>18</cp:revision>
  <dcterms:created xsi:type="dcterms:W3CDTF">2016-11-09T18:07:21Z</dcterms:created>
  <dcterms:modified xsi:type="dcterms:W3CDTF">2016-11-09T20:36:34Z</dcterms:modified>
</cp:coreProperties>
</file>