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SEMANA DE LA MÚSICA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1923754"/>
            <a:ext cx="9603275" cy="4821819"/>
          </a:xfrm>
        </p:spPr>
        <p:txBody>
          <a:bodyPr>
            <a:normAutofit fontScale="92500" lnSpcReduction="10000"/>
          </a:bodyPr>
          <a:lstStyle/>
          <a:p>
            <a:r>
              <a:rPr lang="es-ES" sz="3200" dirty="0"/>
              <a:t>¿Por qué se celebra la semana de la música?</a:t>
            </a:r>
          </a:p>
          <a:p>
            <a:pPr marL="0" indent="0">
              <a:buNone/>
            </a:pPr>
            <a:r>
              <a:rPr lang="es-ES" sz="2900" dirty="0"/>
              <a:t>Cada 22 de noviembre se conmemora el todo el mundo el </a:t>
            </a:r>
            <a:r>
              <a:rPr lang="es-ES" sz="2900" i="1" dirty="0"/>
              <a:t>Día de la Música</a:t>
            </a:r>
            <a:r>
              <a:rPr lang="es-ES" sz="2900" dirty="0"/>
              <a:t>. La fecha recuerda a Santa Cecilia, Patrona de  la Música, que murió un 22 de noviembre alrededor del año 180. Los  festivales musicales para  conmemorar a Cecilia comenzaron  a realizarse en Europa en el siglo XV y  en el siglo siguiente ya se habían  extendido por todo el continente.  Esta tradición continuó a través de los  siglos y </a:t>
            </a:r>
            <a:r>
              <a:rPr lang="es-ES" sz="2900" b="1" dirty="0"/>
              <a:t>en la actualidad cada  22 de noviembre se celebran festivales musicales en todo el mundo.</a:t>
            </a:r>
            <a:endParaRPr lang="es-ES" sz="2900" dirty="0"/>
          </a:p>
        </p:txBody>
      </p:sp>
      <p:sp>
        <p:nvSpPr>
          <p:cNvPr id="4" name="AutoShape 2" descr="Resultado de imagen de U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Flecha: a la derecha 5"/>
          <p:cNvSpPr/>
          <p:nvPr/>
        </p:nvSpPr>
        <p:spPr>
          <a:xfrm>
            <a:off x="6370819" y="659557"/>
            <a:ext cx="1528997" cy="869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0213959" y="369755"/>
            <a:ext cx="1159240" cy="11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492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6141" y="0"/>
            <a:ext cx="8637073" cy="3343729"/>
          </a:xfrm>
        </p:spPr>
        <p:txBody>
          <a:bodyPr>
            <a:noAutofit/>
          </a:bodyPr>
          <a:lstStyle/>
          <a:p>
            <a:r>
              <a:rPr lang="es-ES" sz="3200" dirty="0" err="1" smtClean="0"/>
              <a:t>clÁsicas</a:t>
            </a: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>miguel ríos</a:t>
            </a:r>
            <a:br>
              <a:rPr lang="es-ES" sz="3200" dirty="0"/>
            </a:br>
            <a:r>
              <a:rPr lang="es-ES" sz="3200" dirty="0"/>
              <a:t>canciones: himno de la alegría</a:t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>BEETHOVEN</a:t>
            </a:r>
            <a:br>
              <a:rPr lang="es-ES" sz="3200" dirty="0"/>
            </a:br>
            <a:r>
              <a:rPr lang="es-ES" sz="3200" dirty="0"/>
              <a:t>canciones: himno de la </a:t>
            </a:r>
            <a:r>
              <a:rPr lang="es-ES" sz="3200" dirty="0" err="1" smtClean="0"/>
              <a:t>alegrÍa</a:t>
            </a:r>
            <a:endParaRPr lang="es-ES" sz="32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511" y="141668"/>
            <a:ext cx="2151481" cy="146154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58" y="3773510"/>
            <a:ext cx="2364968" cy="195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ROCK         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MIGUEL RIOS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ELVIS PRESLEY</a:t>
            </a:r>
          </a:p>
        </p:txBody>
      </p:sp>
      <p:pic>
        <p:nvPicPr>
          <p:cNvPr id="2050" name="Picture 2" descr="Resultado de imagen de miguel r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3" y="271091"/>
            <a:ext cx="4039803" cy="28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714" y="3255356"/>
            <a:ext cx="3046081" cy="257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625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4459" y="91647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s-ES" dirty="0"/>
              <a:t>FLAMENCO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CAMARON de la isla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paco de lucía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cxnSp>
        <p:nvCxnSpPr>
          <p:cNvPr id="9" name="Conector recto de flecha 8"/>
          <p:cNvCxnSpPr/>
          <p:nvPr/>
        </p:nvCxnSpPr>
        <p:spPr>
          <a:xfrm flipH="1" flipV="1">
            <a:off x="4600170" y="3771673"/>
            <a:ext cx="1415524" cy="5813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5514570" y="1944710"/>
            <a:ext cx="718805" cy="384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echa: curvada hacia la derecha 22"/>
          <p:cNvSpPr/>
          <p:nvPr/>
        </p:nvSpPr>
        <p:spPr>
          <a:xfrm>
            <a:off x="483213" y="2310516"/>
            <a:ext cx="1296155" cy="953891"/>
          </a:xfrm>
          <a:prstGeom prst="curvedRightArrow">
            <a:avLst>
              <a:gd name="adj1" fmla="val 25000"/>
              <a:gd name="adj2" fmla="val 372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Flecha: curvada hacia la derecha 23"/>
          <p:cNvSpPr/>
          <p:nvPr/>
        </p:nvSpPr>
        <p:spPr>
          <a:xfrm>
            <a:off x="210534" y="4043164"/>
            <a:ext cx="1513724" cy="13166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096" y="327724"/>
            <a:ext cx="2105025" cy="21717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46" y="2530009"/>
            <a:ext cx="2647950" cy="172402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244" y="4488253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MODERNAS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9053" y="1954065"/>
            <a:ext cx="9603275" cy="3450613"/>
          </a:xfrm>
        </p:spPr>
        <p:txBody>
          <a:bodyPr/>
          <a:lstStyle/>
          <a:p>
            <a:r>
              <a:rPr lang="es-ES" dirty="0"/>
              <a:t>SHAKIRA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DANI MARTÍ  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465" y="355590"/>
            <a:ext cx="4165940" cy="25932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617" y="3315172"/>
            <a:ext cx="4031636" cy="22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04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GRUPOS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843" y="1904501"/>
            <a:ext cx="10815010" cy="3450613"/>
          </a:xfrm>
        </p:spPr>
        <p:txBody>
          <a:bodyPr>
            <a:normAutofit/>
          </a:bodyPr>
          <a:lstStyle/>
          <a:p>
            <a:r>
              <a:rPr lang="es-ES" sz="3200" dirty="0"/>
              <a:t>U 2</a:t>
            </a:r>
          </a:p>
          <a:p>
            <a:pPr marL="0" indent="0">
              <a:buNone/>
            </a:pPr>
            <a:endParaRPr lang="es-ES" sz="3200" dirty="0"/>
          </a:p>
          <a:p>
            <a:pPr marL="0" indent="0">
              <a:buNone/>
            </a:pPr>
            <a:r>
              <a:rPr lang="es-ES" sz="3200" dirty="0"/>
              <a:t>LA OREJA DE VAN GOGH              </a:t>
            </a:r>
          </a:p>
        </p:txBody>
      </p:sp>
      <p:sp>
        <p:nvSpPr>
          <p:cNvPr id="4" name="Flecha: a la derecha con bandas 3"/>
          <p:cNvSpPr/>
          <p:nvPr/>
        </p:nvSpPr>
        <p:spPr>
          <a:xfrm>
            <a:off x="2098624" y="2015732"/>
            <a:ext cx="1034321" cy="68249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a la derecha con bandas 6"/>
          <p:cNvSpPr/>
          <p:nvPr/>
        </p:nvSpPr>
        <p:spPr>
          <a:xfrm rot="10800000">
            <a:off x="5160686" y="4395882"/>
            <a:ext cx="1289154" cy="792356"/>
          </a:xfrm>
          <a:prstGeom prst="stripedRightArrow">
            <a:avLst>
              <a:gd name="adj1" fmla="val 50000"/>
              <a:gd name="adj2" fmla="val 46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70" y="3882624"/>
            <a:ext cx="4585395" cy="22362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160" y="992692"/>
            <a:ext cx="3375455" cy="23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3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dirty="0" smtClean="0"/>
              <a:t>FIN</a:t>
            </a:r>
            <a:endParaRPr lang="es-ES" sz="8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3296991"/>
            <a:ext cx="9603275" cy="2169353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Carla </a:t>
            </a:r>
            <a:r>
              <a:rPr lang="es-ES" sz="2800" smtClean="0"/>
              <a:t>Pia </a:t>
            </a:r>
            <a:r>
              <a:rPr lang="es-ES" sz="2800" dirty="0" smtClean="0"/>
              <a:t>y Sofía De La Guardia-6ºB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1294619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1049</TotalTime>
  <Words>53</Words>
  <Application>Microsoft Office PowerPoint</Application>
  <PresentationFormat>Personalizado</PresentationFormat>
  <Paragraphs>26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Galería</vt:lpstr>
      <vt:lpstr>SEMANA DE LA MÚSICA</vt:lpstr>
      <vt:lpstr>clÁsicas  miguel ríos canciones: himno de la alegría  BEETHOVEN canciones: himno de la alegrÍa</vt:lpstr>
      <vt:lpstr>ROCK           </vt:lpstr>
      <vt:lpstr>FLAMENCO   CAMARON de la isla    paco de lucía </vt:lpstr>
      <vt:lpstr>MODERNAS</vt:lpstr>
      <vt:lpstr>GRUPOS        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 de  la  musica</dc:title>
  <dc:creator>Carla Piá Serra</dc:creator>
  <cp:lastModifiedBy>ana</cp:lastModifiedBy>
  <cp:revision>30</cp:revision>
  <dcterms:created xsi:type="dcterms:W3CDTF">2016-11-12T18:23:42Z</dcterms:created>
  <dcterms:modified xsi:type="dcterms:W3CDTF">2016-12-13T08:32:33Z</dcterms:modified>
</cp:coreProperties>
</file>