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56" r:id="rId2"/>
    <p:sldId id="257" r:id="rId3"/>
    <p:sldId id="265" r:id="rId4"/>
    <p:sldId id="259" r:id="rId5"/>
    <p:sldId id="258" r:id="rId6"/>
    <p:sldId id="261" r:id="rId7"/>
    <p:sldId id="260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12/12/2016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es/search?q=elisabetta+dami&amp;oq=eli&amp;aqs=chrome.1.69i57j35i39j0j69i60j0j69i60.2740j0j4&amp;client=tablet-android-samsung&amp;sourceid=chrome-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Olor" TargetMode="External"/><Relationship Id="rId2" Type="http://schemas.openxmlformats.org/officeDocument/2006/relationships/hyperlink" Target="https://es.wikipedia.org/wiki/Literatura_infanti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89586" y="1225296"/>
            <a:ext cx="8371490" cy="3520440"/>
          </a:xfrm>
        </p:spPr>
        <p:txBody>
          <a:bodyPr/>
          <a:lstStyle/>
          <a:p>
            <a:r>
              <a:rPr lang="es-ES" u="sng" dirty="0" err="1" smtClean="0"/>
              <a:t>GerÓnimo</a:t>
            </a:r>
            <a:r>
              <a:rPr lang="es-ES" u="sng" dirty="0" smtClean="0"/>
              <a:t> </a:t>
            </a:r>
            <a:r>
              <a:rPr lang="es-ES" u="sng" dirty="0" err="1"/>
              <a:t>stiltOn</a:t>
            </a:r>
            <a:endParaRPr lang="es-ES" u="sng" dirty="0"/>
          </a:p>
        </p:txBody>
      </p:sp>
    </p:spTree>
    <p:extLst>
      <p:ext uri="{BB962C8B-B14F-4D97-AF65-F5344CB8AC3E}">
        <p14:creationId xmlns:p14="http://schemas.microsoft.com/office/powerpoint/2010/main" val="3838177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              </a:t>
            </a:r>
            <a:r>
              <a:rPr lang="es-ES" u="sng" dirty="0"/>
              <a:t>Páginas web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rgbClr val="00B050"/>
                </a:solidFill>
                <a:hlinkClick r:id="rId2"/>
              </a:rPr>
              <a:t>https://www.google.es/search?q=elisabetta+dami&amp;oq=eli&amp;aqs=chrome.1.69i57j35i39j0j69i60j0j69i60.2740j0j4&amp;client=tablet-android-samsung&amp;sourceid=chrome-</a:t>
            </a:r>
            <a:endParaRPr lang="es-ES" dirty="0">
              <a:solidFill>
                <a:srgbClr val="00B050"/>
              </a:solidFill>
            </a:endParaRPr>
          </a:p>
          <a:p>
            <a:endParaRPr lang="es-ES" dirty="0"/>
          </a:p>
          <a:p>
            <a:r>
              <a:rPr lang="es-ES" dirty="0"/>
              <a:t>Únete al club </a:t>
            </a:r>
            <a:r>
              <a:rPr lang="es-ES" dirty="0">
                <a:solidFill>
                  <a:srgbClr val="00B050"/>
                </a:solidFill>
              </a:rPr>
              <a:t>http://www.clubgeronimostilton.es/fichaLibro.php?id=181</a:t>
            </a:r>
          </a:p>
          <a:p>
            <a:endParaRPr lang="es-E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sz="4000" dirty="0"/>
              <a:t>¿Alguna Pregunta?  ;-)</a:t>
            </a:r>
          </a:p>
        </p:txBody>
      </p:sp>
    </p:spTree>
    <p:extLst>
      <p:ext uri="{BB962C8B-B14F-4D97-AF65-F5344CB8AC3E}">
        <p14:creationId xmlns:p14="http://schemas.microsoft.com/office/powerpoint/2010/main" val="3843280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         ¡FIN!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s-ES" dirty="0" smtClean="0"/>
          </a:p>
          <a:p>
            <a:endParaRPr lang="es-ES" dirty="0"/>
          </a:p>
          <a:p>
            <a:r>
              <a:rPr lang="es-ES" sz="3300" dirty="0" smtClean="0"/>
              <a:t>                              Mario Giménez- 6ºB</a:t>
            </a:r>
            <a:endParaRPr lang="es-ES" sz="3300" dirty="0"/>
          </a:p>
        </p:txBody>
      </p:sp>
    </p:spTree>
    <p:extLst>
      <p:ext uri="{BB962C8B-B14F-4D97-AF65-F5344CB8AC3E}">
        <p14:creationId xmlns:p14="http://schemas.microsoft.com/office/powerpoint/2010/main" val="84973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173422"/>
            <a:ext cx="10058400" cy="1387014"/>
          </a:xfrm>
        </p:spPr>
        <p:txBody>
          <a:bodyPr/>
          <a:lstStyle/>
          <a:p>
            <a:r>
              <a:rPr lang="es-ES" dirty="0"/>
              <a:t>          </a:t>
            </a:r>
            <a:r>
              <a:rPr lang="es-ES" b="1" u="sng" dirty="0" err="1"/>
              <a:t>Elisabetta</a:t>
            </a:r>
            <a:r>
              <a:rPr lang="es-ES" b="1" u="sng" dirty="0"/>
              <a:t> </a:t>
            </a:r>
            <a:r>
              <a:rPr lang="es-ES" b="1" u="sng" dirty="0" err="1"/>
              <a:t>Dami</a:t>
            </a:r>
            <a:endParaRPr lang="es-ES" b="1" u="sng" dirty="0"/>
          </a:p>
        </p:txBody>
      </p:sp>
      <p:sp>
        <p:nvSpPr>
          <p:cNvPr id="3" name="Marcador de texto 2"/>
          <p:cNvSpPr>
            <a:spLocks noGrp="1"/>
          </p:cNvSpPr>
          <p:nvPr>
            <p:ph sz="half" idx="1"/>
          </p:nvPr>
        </p:nvSpPr>
        <p:spPr>
          <a:xfrm>
            <a:off x="378371" y="1560435"/>
            <a:ext cx="6195849" cy="4611765"/>
          </a:xfrm>
        </p:spPr>
        <p:txBody>
          <a:bodyPr/>
          <a:lstStyle/>
          <a:p>
            <a:r>
              <a:rPr lang="es-ES" dirty="0"/>
              <a:t>Nacida en 1958 en Milán (Italia). </a:t>
            </a:r>
          </a:p>
          <a:p>
            <a:pPr marL="0" indent="0">
              <a:buNone/>
            </a:pPr>
            <a:r>
              <a:rPr lang="es-ES" dirty="0"/>
              <a:t> Es una escritora italiana de literatura juvenil </a:t>
            </a:r>
            <a:r>
              <a:rPr lang="es-ES" dirty="0" smtClean="0"/>
              <a:t>y </a:t>
            </a:r>
            <a:r>
              <a:rPr lang="es-ES" dirty="0"/>
              <a:t>escribe bajo los seudónimos de </a:t>
            </a:r>
            <a:r>
              <a:rPr lang="es-ES" dirty="0" smtClean="0"/>
              <a:t>Gerónimo </a:t>
            </a:r>
            <a:r>
              <a:rPr lang="es-ES" dirty="0" err="1"/>
              <a:t>Stilton</a:t>
            </a:r>
            <a:r>
              <a:rPr lang="es-ES" dirty="0"/>
              <a:t> y Tea </a:t>
            </a:r>
            <a:r>
              <a:rPr lang="es-ES" dirty="0" err="1"/>
              <a:t>Stilton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Es la hija del escritor Piero </a:t>
            </a:r>
            <a:r>
              <a:rPr lang="es-ES" dirty="0" err="1"/>
              <a:t>Dami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Los libros publicados no mencionan el nombre de </a:t>
            </a:r>
            <a:r>
              <a:rPr lang="es-ES" dirty="0" err="1"/>
              <a:t>Dami</a:t>
            </a:r>
            <a:r>
              <a:rPr lang="es-ES" dirty="0"/>
              <a:t> como autora , ya que aparecen como obra de </a:t>
            </a:r>
            <a:r>
              <a:rPr lang="es-ES" dirty="0" smtClean="0"/>
              <a:t>Gerónimo </a:t>
            </a:r>
            <a:r>
              <a:rPr lang="es-ES" dirty="0" err="1"/>
              <a:t>Stilton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Ha publicado </a:t>
            </a:r>
            <a:r>
              <a:rPr lang="es-ES" dirty="0" smtClean="0"/>
              <a:t>más </a:t>
            </a:r>
            <a:r>
              <a:rPr lang="es-ES" dirty="0"/>
              <a:t>de 233 libros.</a:t>
            </a:r>
          </a:p>
        </p:txBody>
      </p:sp>
      <p:pic>
        <p:nvPicPr>
          <p:cNvPr id="4" name="Imagen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84411" y="1560435"/>
            <a:ext cx="3167565" cy="506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6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1959" y="596038"/>
            <a:ext cx="9270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/>
              <a:t>Es una serie de libros </a:t>
            </a:r>
            <a:r>
              <a:rPr lang="es-ES" sz="3200" dirty="0">
                <a:hlinkClick r:id="rId2" tooltip="Literatura infantil"/>
              </a:rPr>
              <a:t>para niños</a:t>
            </a:r>
            <a:r>
              <a:rPr lang="es-ES" sz="3200" dirty="0"/>
              <a:t> de 6 a 12 años </a:t>
            </a:r>
          </a:p>
        </p:txBody>
      </p:sp>
      <p:sp>
        <p:nvSpPr>
          <p:cNvPr id="3" name="Rectangle 2"/>
          <p:cNvSpPr/>
          <p:nvPr/>
        </p:nvSpPr>
        <p:spPr>
          <a:xfrm rot="10048141" flipV="1">
            <a:off x="479282" y="2259256"/>
            <a:ext cx="10755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/>
              <a:t>Sus libros han sido traducidos a 35 idiomas diferentes</a:t>
            </a:r>
          </a:p>
        </p:txBody>
      </p:sp>
      <p:sp>
        <p:nvSpPr>
          <p:cNvPr id="4" name="Rectangle 3"/>
          <p:cNvSpPr/>
          <p:nvPr/>
        </p:nvSpPr>
        <p:spPr>
          <a:xfrm rot="10126591" flipV="1">
            <a:off x="2372823" y="3296451"/>
            <a:ext cx="9268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/>
              <a:t>Algunos de sus libros tienen páginas con </a:t>
            </a:r>
            <a:r>
              <a:rPr lang="es-ES" sz="3200" dirty="0">
                <a:hlinkClick r:id="rId3" tooltip="Olor"/>
              </a:rPr>
              <a:t>olores</a:t>
            </a:r>
            <a:endParaRPr lang="es-ES" sz="3200" dirty="0"/>
          </a:p>
        </p:txBody>
      </p:sp>
      <p:sp>
        <p:nvSpPr>
          <p:cNvPr id="5" name="Rectangle 4"/>
          <p:cNvSpPr/>
          <p:nvPr/>
        </p:nvSpPr>
        <p:spPr>
          <a:xfrm rot="236010">
            <a:off x="518641" y="5323916"/>
            <a:ext cx="9999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/>
              <a:t>También tiene una serie de dibujos animados</a:t>
            </a:r>
          </a:p>
        </p:txBody>
      </p:sp>
      <p:sp>
        <p:nvSpPr>
          <p:cNvPr id="6" name="Rectangle 5"/>
          <p:cNvSpPr/>
          <p:nvPr/>
        </p:nvSpPr>
        <p:spPr>
          <a:xfrm>
            <a:off x="510361" y="1422318"/>
            <a:ext cx="7325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Cuadernos de vacaciones de </a:t>
            </a:r>
            <a:r>
              <a:rPr lang="es-ES" sz="2400" b="1" dirty="0" smtClean="0"/>
              <a:t>Gerónimo </a:t>
            </a:r>
            <a:r>
              <a:rPr lang="es-ES" sz="2400" b="1" dirty="0" err="1" smtClean="0"/>
              <a:t>Stilton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17820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3228" y="-394139"/>
            <a:ext cx="10405242" cy="6621517"/>
          </a:xfrm>
        </p:spPr>
        <p:txBody>
          <a:bodyPr/>
          <a:lstStyle/>
          <a:p>
            <a:r>
              <a:rPr lang="es-ES" sz="8000" dirty="0"/>
              <a:t>voy a hablaros de dos de sus libros </a:t>
            </a:r>
            <a:r>
              <a:rPr lang="es-ES" sz="8000" dirty="0" err="1" smtClean="0"/>
              <a:t>mÁs</a:t>
            </a:r>
            <a:r>
              <a:rPr lang="es-ES" sz="8000" dirty="0" smtClean="0"/>
              <a:t> </a:t>
            </a:r>
            <a:r>
              <a:rPr lang="es-ES" sz="8000" dirty="0"/>
              <a:t>famosos.</a:t>
            </a:r>
          </a:p>
        </p:txBody>
      </p:sp>
    </p:spTree>
    <p:extLst>
      <p:ext uri="{BB962C8B-B14F-4D97-AF65-F5344CB8AC3E}">
        <p14:creationId xmlns:p14="http://schemas.microsoft.com/office/powerpoint/2010/main" val="244184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   </a:t>
            </a:r>
            <a:r>
              <a:rPr lang="es-ES" u="sng" dirty="0"/>
              <a:t>El laberinto de los sueños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Es posible que haya gente que solo conozca libros </a:t>
            </a:r>
            <a:r>
              <a:rPr lang="es-ES" dirty="0" smtClean="0"/>
              <a:t>en los </a:t>
            </a:r>
            <a:r>
              <a:rPr lang="es-ES" dirty="0" smtClean="0"/>
              <a:t> </a:t>
            </a:r>
            <a:r>
              <a:rPr lang="es-ES" dirty="0"/>
              <a:t>que el ratón </a:t>
            </a:r>
            <a:r>
              <a:rPr lang="es-ES" dirty="0" smtClean="0"/>
              <a:t>Gerónimo </a:t>
            </a:r>
            <a:r>
              <a:rPr lang="es-ES" dirty="0" err="1"/>
              <a:t>Stilton</a:t>
            </a:r>
            <a:r>
              <a:rPr lang="es-ES" dirty="0"/>
              <a:t> es el protagonista  y </a:t>
            </a:r>
            <a:r>
              <a:rPr lang="es-ES" dirty="0" smtClean="0"/>
              <a:t>está </a:t>
            </a:r>
            <a:r>
              <a:rPr lang="es-ES" dirty="0"/>
              <a:t>haciendo una </a:t>
            </a:r>
            <a:r>
              <a:rPr lang="es-ES" dirty="0" smtClean="0"/>
              <a:t>autobiografía </a:t>
            </a:r>
            <a:r>
              <a:rPr lang="es-ES" dirty="0"/>
              <a:t>pero hay otros libros de </a:t>
            </a:r>
            <a:r>
              <a:rPr lang="es-ES" dirty="0" smtClean="0"/>
              <a:t>Gerónimo </a:t>
            </a:r>
            <a:r>
              <a:rPr lang="es-ES" dirty="0" err="1"/>
              <a:t>Stilton</a:t>
            </a:r>
            <a:r>
              <a:rPr lang="es-ES" dirty="0"/>
              <a:t> </a:t>
            </a:r>
            <a:r>
              <a:rPr lang="es-ES" dirty="0" smtClean="0"/>
              <a:t>donde </a:t>
            </a:r>
            <a:r>
              <a:rPr lang="es-ES" dirty="0" smtClean="0"/>
              <a:t>no </a:t>
            </a:r>
            <a:r>
              <a:rPr lang="es-ES" dirty="0"/>
              <a:t>sale él.  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/>
              <a:t>Os voy a hacer un pequeño resumen:</a:t>
            </a:r>
          </a:p>
          <a:p>
            <a:r>
              <a:rPr lang="es-ES"/>
              <a:t>Trata de una isla remota en los confines del Reino de la Fantasía . Un pueblo poderoso rodeado de misterio, los soñadores , son capaces de hacer realidad los sueños .</a:t>
            </a:r>
          </a:p>
          <a:p>
            <a:r>
              <a:rPr lang="es-ES"/>
              <a:t>Un enemigo cruel quiere doblegar los a su voluntad.</a:t>
            </a:r>
          </a:p>
          <a:p>
            <a:r>
              <a:rPr lang="es-ES"/>
              <a:t>Tres jóvenes caballeros deben luchar para defender la isla. </a:t>
            </a:r>
          </a:p>
        </p:txBody>
      </p:sp>
    </p:spTree>
    <p:extLst>
      <p:ext uri="{BB962C8B-B14F-4D97-AF65-F5344CB8AC3E}">
        <p14:creationId xmlns:p14="http://schemas.microsoft.com/office/powerpoint/2010/main" val="1586780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s-ES"/>
          </a:p>
          <a:p>
            <a:endParaRPr lang="es-ES"/>
          </a:p>
        </p:txBody>
      </p:sp>
      <p:pic>
        <p:nvPicPr>
          <p:cNvPr id="5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758" y="-7035"/>
            <a:ext cx="5171457" cy="693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4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248" y="484632"/>
            <a:ext cx="10876000" cy="1609344"/>
          </a:xfrm>
        </p:spPr>
        <p:txBody>
          <a:bodyPr/>
          <a:lstStyle/>
          <a:p>
            <a:r>
              <a:rPr lang="es-ES" u="sng" dirty="0"/>
              <a:t>El gran libro del reino de la </a:t>
            </a:r>
            <a:r>
              <a:rPr lang="es-ES" u="sng" dirty="0" err="1" smtClean="0"/>
              <a:t>fantasÍa</a:t>
            </a:r>
            <a:endParaRPr lang="es-ES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88731" y="2194560"/>
            <a:ext cx="5076497" cy="3977640"/>
          </a:xfrm>
        </p:spPr>
        <p:txBody>
          <a:bodyPr>
            <a:normAutofit/>
          </a:bodyPr>
          <a:lstStyle/>
          <a:p>
            <a:r>
              <a:rPr lang="es-ES" sz="2400" dirty="0"/>
              <a:t>Este libro es más </a:t>
            </a:r>
            <a:r>
              <a:rPr lang="es-ES" sz="2400" dirty="0" smtClean="0"/>
              <a:t>conocido. </a:t>
            </a:r>
            <a:endParaRPr lang="es-ES" sz="2400" dirty="0"/>
          </a:p>
          <a:p>
            <a:r>
              <a:rPr lang="es-ES" sz="2400" dirty="0"/>
              <a:t>Tiene en total </a:t>
            </a:r>
            <a:r>
              <a:rPr lang="es-ES" sz="2400" dirty="0" smtClean="0"/>
              <a:t> </a:t>
            </a:r>
            <a:r>
              <a:rPr lang="es-ES" sz="2400" dirty="0"/>
              <a:t>577 </a:t>
            </a:r>
            <a:r>
              <a:rPr lang="es-ES" sz="2400" dirty="0" smtClean="0"/>
              <a:t>páginas, es </a:t>
            </a:r>
            <a:r>
              <a:rPr lang="es-ES" sz="2400" dirty="0"/>
              <a:t>muy largo pero tiene bastantes dibujos.  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5081542" cy="3977640"/>
          </a:xfrm>
        </p:spPr>
        <p:txBody>
          <a:bodyPr>
            <a:normAutofit/>
          </a:bodyPr>
          <a:lstStyle/>
          <a:p>
            <a:r>
              <a:rPr lang="es-ES" sz="2400" dirty="0"/>
              <a:t>E</a:t>
            </a:r>
            <a:r>
              <a:rPr lang="es-ES" sz="2400" dirty="0" smtClean="0"/>
              <a:t>ste </a:t>
            </a:r>
            <a:r>
              <a:rPr lang="es-ES" sz="2400" dirty="0"/>
              <a:t>es un pequeño resumen: </a:t>
            </a:r>
            <a:endParaRPr lang="es-ES" sz="2400" dirty="0" smtClean="0"/>
          </a:p>
          <a:p>
            <a:r>
              <a:rPr lang="es-ES" sz="2400" dirty="0" smtClean="0"/>
              <a:t>Busco </a:t>
            </a:r>
            <a:r>
              <a:rPr lang="es-ES" sz="2400" dirty="0"/>
              <a:t>los siete tesoros </a:t>
            </a:r>
            <a:r>
              <a:rPr lang="es-ES" sz="2400" dirty="0" smtClean="0"/>
              <a:t>legendarios, </a:t>
            </a:r>
            <a:r>
              <a:rPr lang="es-ES" sz="2400" dirty="0"/>
              <a:t>están escondidos en lugares misteriosos del </a:t>
            </a:r>
            <a:r>
              <a:rPr lang="es-ES" sz="2400" dirty="0"/>
              <a:t>R</a:t>
            </a:r>
            <a:r>
              <a:rPr lang="es-ES" sz="2400" dirty="0" smtClean="0"/>
              <a:t>eino </a:t>
            </a:r>
            <a:r>
              <a:rPr lang="es-ES" sz="2400" dirty="0"/>
              <a:t>de la </a:t>
            </a:r>
            <a:r>
              <a:rPr lang="es-ES" sz="2400" dirty="0"/>
              <a:t>F</a:t>
            </a:r>
            <a:r>
              <a:rPr lang="es-ES" sz="2400" dirty="0" smtClean="0"/>
              <a:t>antasía. </a:t>
            </a:r>
            <a:r>
              <a:rPr lang="es-ES" sz="2400" dirty="0"/>
              <a:t>¡</a:t>
            </a:r>
            <a:r>
              <a:rPr lang="es-ES" sz="2400" dirty="0" smtClean="0"/>
              <a:t>QUÉ </a:t>
            </a:r>
            <a:r>
              <a:rPr lang="es-ES" sz="2400" dirty="0"/>
              <a:t>SUPERA VUESTRA IMAGINACION!.</a:t>
            </a:r>
          </a:p>
        </p:txBody>
      </p:sp>
    </p:spTree>
    <p:extLst>
      <p:ext uri="{BB962C8B-B14F-4D97-AF65-F5344CB8AC3E}">
        <p14:creationId xmlns:p14="http://schemas.microsoft.com/office/powerpoint/2010/main" val="4253674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894" y="0"/>
            <a:ext cx="6628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03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45931" y="394138"/>
            <a:ext cx="10704786" cy="5644055"/>
          </a:xfrm>
        </p:spPr>
        <p:txBody>
          <a:bodyPr/>
          <a:lstStyle/>
          <a:p>
            <a:r>
              <a:rPr lang="es-ES" dirty="0"/>
              <a:t>Espero que os haya gustado……. </a:t>
            </a:r>
            <a:r>
              <a:rPr lang="es-ES" dirty="0">
                <a:sym typeface="Wingdings" panose="05000000000000000000" pitchFamily="2" charset="2"/>
              </a:rPr>
              <a:t>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7500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314</Words>
  <Application>Microsoft Office PowerPoint</Application>
  <PresentationFormat>Personalizado</PresentationFormat>
  <Paragraphs>38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Letras en madera</vt:lpstr>
      <vt:lpstr>GerÓnimo stiltOn</vt:lpstr>
      <vt:lpstr>          Elisabetta Dami</vt:lpstr>
      <vt:lpstr>Presentación de PowerPoint</vt:lpstr>
      <vt:lpstr>voy a hablaros de dos de sus libros mÁs famosos.</vt:lpstr>
      <vt:lpstr>    El laberinto de los sueños</vt:lpstr>
      <vt:lpstr>Presentación de PowerPoint</vt:lpstr>
      <vt:lpstr>El gran libro del reino de la fantasÍa</vt:lpstr>
      <vt:lpstr>Presentación de PowerPoint</vt:lpstr>
      <vt:lpstr>Espero que os haya gustado……. </vt:lpstr>
      <vt:lpstr>               Páginas web</vt:lpstr>
      <vt:lpstr>         ¡FIN!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Geronimo stiltOn</dc:title>
  <dc:creator>Cogollos, Patricia</dc:creator>
  <cp:lastModifiedBy>ana</cp:lastModifiedBy>
  <cp:revision>9</cp:revision>
  <dcterms:modified xsi:type="dcterms:W3CDTF">2016-12-12T20:12:25Z</dcterms:modified>
</cp:coreProperties>
</file>