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7" r:id="rId5"/>
    <p:sldId id="263" r:id="rId6"/>
    <p:sldId id="258" r:id="rId7"/>
    <p:sldId id="264" r:id="rId8"/>
    <p:sldId id="259" r:id="rId9"/>
    <p:sldId id="265" r:id="rId10"/>
    <p:sldId id="260" r:id="rId11"/>
    <p:sldId id="266" r:id="rId12"/>
    <p:sldId id="261" r:id="rId13"/>
    <p:sldId id="26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7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5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71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3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4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5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54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19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8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36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5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9C6E-3B94-47DE-8517-5115263E8FE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B21F-8778-459B-8963-5B2A42DA0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4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los animales verteb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8352"/>
            <a:ext cx="10515600" cy="4848611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Casi todos son terrestres, tiene una gruesa piel cubierta por escamas impermeables.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cuerpo acaba en una cola, menos en las serpientes. Tienen cuatro extremidades acabadas en cinco dedos con uñas.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Toman el oxígeno por los pulmones.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Casi todos son ovíparos y sus huevos tienen una cáscara impermeable que evita que se desequen.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274393"/>
            <a:ext cx="4645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LOS REPTILES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5636"/>
            <a:ext cx="10515600" cy="4811327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tres grupos de reptiles: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escamosos: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los saurios (lagartos y lagartijas) y los ofidios (serpientes).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quelonios: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las tortugas.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crocodilianos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los cocodrilos y los caimanes.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0634" y="442306"/>
            <a:ext cx="7022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lgerian" panose="04020705040A02060702" pitchFamily="82" charset="0"/>
              </a:rPr>
              <a:t>Tipos de reptiles: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839" y="2995413"/>
            <a:ext cx="3274423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48743"/>
            <a:ext cx="10515600" cy="4856114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terrestres pero deben vivir cerca de medios acuáticos o húmedos porque su piel es fina y desnuda.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carnívoros. Su gran boca tiene una lengua pegajosa para atrapar a sus presas.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Respiran a través de la piel.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nacer tienen branquias, pero otros tienen pulmones que les permite respirar fuera del agua.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Casi todos son ovíparos; ponen huevos sin cáscara en el agua o en lugares húmedos y sufren la metamorfosis.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8200" y="425413"/>
            <a:ext cx="456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LOS ANFIBIOS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6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7099"/>
            <a:ext cx="10515600" cy="4794367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tipos de anfibios son: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anuros: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Carecen de cola y sus patas traseras que son mayores que las delanteras. Son las ranas y los sapos.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urodelos: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una cola y cuatro patas de tamaño similar. Son las salamandras y los tritones.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459266"/>
            <a:ext cx="6415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Tipos de anfibios: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4423756"/>
            <a:ext cx="3732460" cy="2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8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386" y="93506"/>
            <a:ext cx="2900154" cy="24468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3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</a:t>
            </a:r>
            <a:endParaRPr lang="es-ES" sz="15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410" y="3058775"/>
            <a:ext cx="8517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 por: Pablo </a:t>
            </a:r>
            <a:r>
              <a:rPr lang="es-ES" sz="36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Sabater Robles-6º A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692" y="1422678"/>
            <a:ext cx="10515600" cy="4754285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Las Aves</a:t>
            </a:r>
          </a:p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Los mamíferos</a:t>
            </a:r>
          </a:p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Los peces</a:t>
            </a:r>
          </a:p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Los reptiles</a:t>
            </a:r>
          </a:p>
          <a:p>
            <a:pPr marL="0" indent="0">
              <a:buNone/>
            </a:pP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Los anfibios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28783" y="119632"/>
            <a:ext cx="2507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Índice</a:t>
            </a:r>
            <a:endParaRPr lang="es-E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50331"/>
            <a:ext cx="10515600" cy="4661672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vertebrados: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un esqueleto interior duro: la columna vertebral y su cuerpo está dividido en tres partes: la cabeza, el tronco y las extremidades.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cabeza: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tiene un cráneo rígido, conectado a la columna vertebral, que contiene el cerebro y lo protege.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tronco: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está recorrido por la columna, se prolonga para formar una cola. El tronco contiene la mayor parte de los órganos y aparatos.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extremidades: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suelen ser cuatro, aunque algunos vertebrados, como las serpientes, carecen de ellas. Tienen formas diversas según su modo de desplazarse.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380890"/>
            <a:ext cx="8422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¿Cómo son los vertebrados?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0336" y="103868"/>
            <a:ext cx="41312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LAS AVES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336" y="1502228"/>
            <a:ext cx="10863464" cy="4805363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aves están formadas por: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cabeza, el tronco y las extremidades.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cabeza: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pequeña, con unos ojos muy grandes y de gran agudeza visual. Carecen de dientes en la boca.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tronco: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rígido; sin embargo, el cuello es largo y flexible. Tiene huesos huecos, con refuerzos internos y resistentes.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Extremidades: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delanteras son alas y están provistas de plumas de vuelo. Las traseras son patas cubiertas por escamas y cuatro dedos con uñas. Toman el oxígeno a través de los pulmones y se comunican con unas bolsas llamadas sacos aéreos.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28754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aves se agrupan en dos tipos: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Carenadas: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la mayor parte de las aves. Tienen un enorme esternón, llamado quilla.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Ratites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Son grandes aves corredoras que carecen de quilla, como el avestruz o el emú.</a:t>
            </a: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341701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Tipos de aves: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254" y="3823320"/>
            <a:ext cx="1938746" cy="28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031" y="1349461"/>
            <a:ext cx="10818223" cy="5023445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cuerpo de los mamíferos se distinguen por: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cabeza: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ella destacan los órganos de los sentidos y una boca con dientes de diversos tipos.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tronco: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Suelen acabar en una cola, salvo en caso como los simios (monos) o los seres humanos.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extremidades: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Suelen ser cuatro (salvo en los delfines y las ballenas, que carecen de extremidades traseras). Casi todos son vivíparos.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9031" y="230188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LOS MAMÍFEROS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7282"/>
            <a:ext cx="10635343" cy="5174958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tres tipos de mamíferos:</a:t>
            </a:r>
          </a:p>
          <a:p>
            <a:endParaRPr lang="es-ES" dirty="0"/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monotremas: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Ponen huevos con cáscara parecidos a los de los reptiles, pero las hembras producen leche que las crías toman al nacer y son los ornitorrincos o los equidnas.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marsupiales: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vivíparos, pero sus crías nacen muy poco desarrolladas. Nada más nacer, se introducen en una bolsa de piel de la madre y esos son los canguros o los koalas.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placentarios: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Son vivíparos, se desarrollan dentro de la madre, conectadas por un órgano llamado: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placenta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y son la mayor parte de los mamíferos y el ser humano.</a:t>
            </a: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38200" y="393952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lgerian" panose="04020705040A02060702" pitchFamily="82" charset="0"/>
              </a:rPr>
              <a:t>Tipos de mamíferos: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1" y="-1"/>
            <a:ext cx="3139440" cy="21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4663"/>
            <a:ext cx="10515600" cy="500518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animales acuáticos. Su cuerpo está cubierto por escamas y tiene forma hidrodinámica, en el tronco y las extremidades tienen aletas.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Toman el oxígeno del agua gracias a unos órganos llamados branquias, Están situadas en los laterales de la cabeza.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mayoría son ovíparos, pone los huevos en el agua y no tienen cáscara.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38200" y="507812"/>
            <a:ext cx="3995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LOS PECES</a:t>
            </a:r>
            <a:endParaRPr lang="es-E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34402"/>
            <a:ext cx="10515600" cy="5042561"/>
          </a:xfrm>
        </p:spPr>
        <p:txBody>
          <a:bodyPr/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dos tipos principales de peces:</a:t>
            </a:r>
          </a:p>
          <a:p>
            <a:endParaRPr lang="es-ES" dirty="0" smtClean="0"/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peces cartilaginosos: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el esqueleto formado por una sustancia más blanda y flexible que el hueso, llamado cartílago. Son los tiburones, las rayas…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peces óseos: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esqueleto está formado por huesos y son las sardinas, atunes, truchas…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38200" y="211072"/>
            <a:ext cx="546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latin typeface="Algerian" panose="04020705040A02060702" pitchFamily="82" charset="0"/>
              </a:rPr>
              <a:t>Tipos de peces:</a:t>
            </a:r>
            <a:endParaRPr lang="es-ES" sz="5400" b="1" cap="none" spc="0" dirty="0">
              <a:ln/>
              <a:solidFill>
                <a:schemeClr val="accent3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79" y="4179277"/>
            <a:ext cx="4416879" cy="24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859</Words>
  <Application>Microsoft Office PowerPoint</Application>
  <PresentationFormat>Personalizado</PresentationFormat>
  <Paragraphs>86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Sabater Robles</dc:creator>
  <cp:lastModifiedBy>ana</cp:lastModifiedBy>
  <cp:revision>27</cp:revision>
  <dcterms:created xsi:type="dcterms:W3CDTF">2016-11-13T13:04:28Z</dcterms:created>
  <dcterms:modified xsi:type="dcterms:W3CDTF">2016-12-09T12:12:16Z</dcterms:modified>
</cp:coreProperties>
</file>